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5143500" type="screen16x9"/>
  <p:notesSz cx="6797675" cy="9926638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6600CC"/>
    <a:srgbClr val="FFFFFF"/>
    <a:srgbClr val="3399FF"/>
    <a:srgbClr val="B7DEE8"/>
    <a:srgbClr val="FFFFCC"/>
    <a:srgbClr val="00CC00"/>
    <a:srgbClr val="00FFFF"/>
    <a:srgbClr val="35BD80"/>
    <a:srgbClr val="BFDB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0" autoAdjust="0"/>
    <p:restoredTop sz="92466" autoAdjust="0"/>
  </p:normalViewPr>
  <p:slideViewPr>
    <p:cSldViewPr>
      <p:cViewPr varScale="1">
        <p:scale>
          <a:sx n="148" d="100"/>
          <a:sy n="148" d="100"/>
        </p:scale>
        <p:origin x="-1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3936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135063" y="0"/>
            <a:ext cx="9078913" cy="510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0" y="5251351"/>
            <a:ext cx="6797675" cy="46752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HK" dirty="0"/>
              <a:t>Click to edit Master text styles</a:t>
            </a:r>
          </a:p>
          <a:p>
            <a:pPr lvl="1"/>
            <a:r>
              <a:rPr lang="en-US" altLang="zh-HK" dirty="0"/>
              <a:t>Second level</a:t>
            </a:r>
          </a:p>
          <a:p>
            <a:pPr lvl="2"/>
            <a:r>
              <a:rPr lang="en-US" altLang="zh-HK" dirty="0"/>
              <a:t>Third level</a:t>
            </a:r>
          </a:p>
          <a:p>
            <a:pPr lvl="3"/>
            <a:r>
              <a:rPr lang="en-US" altLang="zh-HK" dirty="0"/>
              <a:t>Fourth level</a:t>
            </a:r>
          </a:p>
          <a:p>
            <a:pPr lvl="4"/>
            <a:r>
              <a:rPr lang="en-US" altLang="zh-HK" dirty="0"/>
              <a:t>Fifth level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87588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1pPr>
    <a:lvl2pPr marL="45720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2pPr>
    <a:lvl3pPr marL="91440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3pPr>
    <a:lvl4pPr marL="137160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4pPr>
    <a:lvl5pPr marL="1828800" algn="l" defTabSz="914400" rtl="0" eaLnBrk="1" latinLnBrk="0" hangingPunct="1">
      <a:defRPr sz="2400" kern="1200">
        <a:solidFill>
          <a:schemeClr val="tx1"/>
        </a:solidFill>
        <a:latin typeface="Arial Unicode MS" panose="020B0604020202020204" pitchFamily="34" charset="-120"/>
        <a:ea typeface="Arial Unicode MS" panose="020B0604020202020204" pitchFamily="34" charset="-120"/>
        <a:cs typeface="Arial Unicode MS" panose="020B0604020202020204" pitchFamily="34" charset="-12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133475" y="25400"/>
            <a:ext cx="9064625" cy="5099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5323359"/>
            <a:ext cx="6797675" cy="4587544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TW" altLang="en-US" sz="2400" dirty="0" smtClean="0"/>
              <a:t>迦百農 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 有許多不同民族經過的地方</a:t>
            </a:r>
            <a:r>
              <a:rPr lang="en-US" altLang="zh-TW" sz="2400" dirty="0" smtClean="0"/>
              <a:t>,</a:t>
            </a:r>
            <a:r>
              <a:rPr lang="zh-TW" altLang="en-US" sz="2400" dirty="0" smtClean="0"/>
              <a:t> 國際城市</a:t>
            </a:r>
            <a:r>
              <a:rPr lang="en-US" altLang="zh-TW" sz="2400" dirty="0" smtClean="0"/>
              <a:t>,</a:t>
            </a:r>
            <a:r>
              <a:rPr lang="zh-TW" altLang="en-US" sz="2400" dirty="0" smtClean="0"/>
              <a:t> 經濟發達</a:t>
            </a:r>
            <a:endParaRPr lang="en-US" altLang="zh-TW" sz="2400" dirty="0" smtClean="0"/>
          </a:p>
          <a:p>
            <a:pPr marL="0" indent="0">
              <a:buFontTx/>
              <a:buNone/>
            </a:pPr>
            <a:r>
              <a:rPr lang="zh-TW" altLang="en-US" sz="2400" dirty="0" smtClean="0"/>
              <a:t>伯賽大：猶太人城市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4045089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HK"/>
              <a:t>Click to edit Master subtitle style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2385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5541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38744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 dirty="0" smtClean="0"/>
              <a:t>Click to edit Master text styles</a:t>
            </a:r>
          </a:p>
          <a:p>
            <a:pPr lvl="1"/>
            <a:r>
              <a:rPr lang="en-US" altLang="zh-HK" dirty="0" smtClean="0"/>
              <a:t>Second level</a:t>
            </a:r>
          </a:p>
          <a:p>
            <a:pPr lvl="2"/>
            <a:r>
              <a:rPr lang="en-US" altLang="zh-HK" dirty="0" smtClean="0"/>
              <a:t>Third level</a:t>
            </a:r>
          </a:p>
          <a:p>
            <a:pPr lvl="3"/>
            <a:r>
              <a:rPr lang="en-US" altLang="zh-HK" dirty="0" smtClean="0"/>
              <a:t>Fourth level</a:t>
            </a:r>
          </a:p>
          <a:p>
            <a:pPr lvl="4"/>
            <a:r>
              <a:rPr lang="en-US" altLang="zh-HK" dirty="0" smtClean="0"/>
              <a:t>Fifth level</a:t>
            </a:r>
            <a:endParaRPr lang="zh-HK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3B7D-C1F3-41BD-A79D-49B8A0706C94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45277-9872-413F-B51D-F3A0B5EA4E93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70"/>
            <a:ext cx="8229600" cy="857250"/>
          </a:xfrm>
        </p:spPr>
        <p:txBody>
          <a:bodyPr/>
          <a:lstStyle/>
          <a:p>
            <a:r>
              <a:rPr lang="en-US" altLang="zh-HK" dirty="0" smtClean="0"/>
              <a:t>Click to edit Master title style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51219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0523820-E18B-4761-B673-A723299B6750}"/>
              </a:ext>
            </a:extLst>
          </p:cNvPr>
          <p:cNvSpPr/>
          <p:nvPr userDrawn="1"/>
        </p:nvSpPr>
        <p:spPr>
          <a:xfrm>
            <a:off x="5940153" y="843558"/>
            <a:ext cx="3203848" cy="4320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" y="843558"/>
            <a:ext cx="7734875" cy="43204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77204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1356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960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26813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9260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321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9611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1723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:\My Stuff\元浸 - 團契\2019 團契\ws_Green_Abstract_Artwork_2560x1600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843558"/>
            <a:ext cx="9143999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843558"/>
            <a:ext cx="9144000" cy="4320480"/>
          </a:xfrm>
          <a:prstGeom prst="rect">
            <a:avLst/>
          </a:prstGeom>
          <a:gradFill>
            <a:gsLst>
              <a:gs pos="69000">
                <a:schemeClr val="bg1">
                  <a:lumMod val="100000"/>
                  <a:alpha val="80000"/>
                </a:schemeClr>
              </a:gs>
              <a:gs pos="100000">
                <a:schemeClr val="bg1">
                  <a:alpha val="2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9" name="Rectangle 8"/>
          <p:cNvSpPr/>
          <p:nvPr/>
        </p:nvSpPr>
        <p:spPr>
          <a:xfrm>
            <a:off x="2" y="0"/>
            <a:ext cx="9143999" cy="843558"/>
          </a:xfrm>
          <a:prstGeom prst="rect">
            <a:avLst/>
          </a:prstGeom>
          <a:solidFill>
            <a:srgbClr val="35BD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B9BB9-6830-4E66-A896-177D12DE75A9}" type="datetimeFigureOut">
              <a:rPr lang="zh-HK" altLang="en-US" smtClean="0"/>
              <a:t>4/3/2020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711C6-08F5-4247-931E-B356576845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2835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854" y="0"/>
            <a:ext cx="3387362" cy="5143500"/>
          </a:xfrm>
          <a:prstGeom prst="rect">
            <a:avLst/>
          </a:prstGeom>
        </p:spPr>
      </p:pic>
      <p:sp>
        <p:nvSpPr>
          <p:cNvPr id="7" name="AutoShape 2" descr="Image result for israel first century map quiz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HK" altLang="en-US"/>
          </a:p>
        </p:txBody>
      </p:sp>
      <p:sp>
        <p:nvSpPr>
          <p:cNvPr id="8" name="AutoShape 4" descr="Image result for israel first century map quiz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HK" altLang="en-US"/>
          </a:p>
        </p:txBody>
      </p:sp>
      <p:sp>
        <p:nvSpPr>
          <p:cNvPr id="9" name="AutoShape 6" descr="data:image/jpeg;base64,/9j/4AAQSkZJRgABAQAAAQABAAD/2wCEAAkGBxISEhUSEhIWFRUWFhgVFhUXFxgXFRUXFRcYGBYVFhcYHSggGBslHRcXIjEiJSkrLi4uGB8zODMsNygtLisBCgoKDQ0OFQ8PFS0dFR0rKystLS0rKy0rKy0rLS0rLS0rLSstKy0tLSstLS03LSstLSsrNys3LTctNysrNysrLf/AABEIARwAsQMBIgACEQEDEQH/xAAcAAACAgMBAQAAAAAAAAAAAAAABQYHAQIEAwj/xABTEAACAQMCAgUECg0JBwUBAAABAgMABBESIQUxBhMiQVEyYXGBBxQjVHN0kaGztBYzQlJTcoKSk7Gy0dIVJCU0NURiwcNjg5Sio8LTQ4TE1OFk/8QAGAEBAQEBAQAAAAAAAAAAAAAAAAECAwT/xAAaEQEBAQEBAQEAAAAAAAAAAAAAARExIUEC/9oADAMBAAIRAxEAPwC76KKqL2SeL3Ed+yRXEqL1UZ0pI6rk6snSDjPnrkq3aKoBOkN9vi6nIUam90c4AwCTvsNxv562PSW9BIN1NtscuwxjmKuC/c0ZqhB0ovh/epfzyayvS2+99S/L/wDlMF9ZoqhD0vv/AH3L8o/dWR0x4h77k+RP4aYL6zRmqI+zPiPvt/zY/wCCsfZrxHuu39GiL+CmC+KKor7OeJD+9N+jh/gqT9F+O3M0fWXfEXhVpBDDpigy74y+cxHsjKjOwyTmmIs6ioqs3L+lZNyQNUduPJBJz7kMAaTufN4iu62tZZBlOIs4BIJVLcgEcxsnOgeUUnPDLr38/wChh/hoHDrv37/0I6BxRSg2F33Xg/QJ/FWpsL3uvU9dsD+qQUDmikwsr735D/wp/wDNWDZ3/vyD/hW/+xQN5DUe443ZNez2vEPfNsf/AGsn/wBilLzSssyzFGaOTRqRCikGKKQdlmbB90I591c6qC5Piflor36uisNLnqlPZT/tB/go/wBRq66pL2Uj/SD/AAcf7JrvGSPgyytKFhGXKtsRkFVUuykd4YKVIPMHFczvqJb74lvN2jnb5a34feyQuJImKsAwyPBlKn9fygV4iqMg1iijFBgmsCiigCKKCaAKDZQSdhknYAcyTsFHnJ2q++D9HYYraCCSNJDDh8lQcSnJeRc8jqLGqu9jbhPX3qsRlIB1reGrlEPzu1/u6uupRxtwqA7mGMnffQud+fdXRBbqgIRQoJyQAACT37d9elFEFFL+OcPM8WhW0HIIbngjOCQdmGe4gg/OFc3BLh0kX2y4yZguSfJdWEeQp3AZifxVUHlQSSil3CrSZGlaWUOHYFFAICAahgZJ7tGe7IJ2zTGgKKKKDzk5VEZfKu/hx9Vt6l0lRGQ9q7+HH1W3rFVFNFFdGiisrq1TVI+yef6Rk/Ej/Yq7jVI+yd/aMv4sf7ArrERcCtq1QZ5DxPybn5s1vpPf3jI9Hj56o1o7q3eIjYgg88EEHx7/ADEGtDQamsYrajFBigGskVJ+C9ArycozR9XExUlmZQTGcElVBJzpzjIFBNvYxjhhtWdpIxJIQ8g1LlFbaFW37OR2gD3uam6uDyIPoNLbbo/bRtI6RBWl068FsHQcrgZwu++2M16WnBYI2VlQBkBCt34OxGBt+6ojtnmVFLuwVVBLMxACgcySeQpUnSe1JGXZVJwJHilSJieWJXUIc92+9adIlDSWiPvE0/aB8lmWKR4g3m1qCP8AEq13X17CuqOUjGkFwwyuliVGruwcEeqg7a8L29jhQvK6xqObMQo9GT31HFit0GIeIywx90atG6jYnCGWN2AwDgA4wNq7eFcPtC/WK/XygahJI5ldQxIymdkBwfIAFBlukgwXFtcmIbmXqsADvYRsRKw9CHzZpzDKrqHUhlYBlYHIIIyCD3git6S9EV0wMg8mO4uY08yLcSBFHmUYUeZRQOqKKKDR+VRKTy7v4cfVbepbIKiOoFrsg593HLf+7W9YqkGKK9MUVBZlUh7Jf9ozeiP6Nau+qO9khv6Rn83V/RJXSBFY3LROsi4yp2zy84PiCMj0E12fys2FBjjITQACpOVQkhDk+Ty9GPOaWrW1UNoeKSSMFESOTglcMSwiUt45YhQcczkDG+x8BPIQAYtQIJ8nGpVkM0rBkHerqCRsFCnkd+ANjl3ctgf110HiMuosXJYroLEKWKnOxYjJ5kZ5gbZxtQdL8XB5wR+VqzgZyUZcg42OW1DYjIBwa84OIqoX3CNsAg5CnUWaNjtp2HYYADl1jYwKX0UHRwuyM0scPfI6J6mIDH5Mn1V9GIoAAHIbD1VTPsXWPWXwfG0KNJ+U3YX9pvkq5qlKzRSi86QxRu6FZWEZUSyJGzpEzKGAfTkjssrHAIAYE4rpj4zbMqstxCVYAqRImGB5EHO9Ec/SuHVaTEeUiGVD4SQ+6Rn1MorPEb+BVSSVNWpSRhNZwAGPq5H1Z7q4+OcRSdHtLdxJLKpjYodQhR9nkkYbLhc4B3Y4A7yHwiUADAwBgejGMUEO4dfoLuZppIWgIQ24EQDJnZsnRkefJPq5VJeFTW8mp4Amx0syrpycZwdge+uh7OM4yi7HI2Gx8fnreCBUUKihQAAABgYAwPmAoPSkvQ9MW2fv57mT9Jcyv/3U6qNWF8tlrguNSoJJJIptLNE0cjtJoZ1GI2QuVw2MhQRnfASWuTinEo7eMyythRgAAEszMcKiKN3djgBRuSaXN0ogba2D3TnksKll/KlOI0H4zDzZrfh3CpGkFzdlWmGerRcmK3BGCI8gFnI2MhAJGwCjIoOVOGS3Y6y8BRDulordkDu9sMp91fxXOgcu1jVS+2tkj9tJGiognGlUUKq/za35AbCpg9RUjtXfw4+rW9YtUhorOKxQWXVGeyN/aVx6Y/oUq8zVE+yL/aVx6Y/oY63AgU1sK0Ws4qjODWSKxij10BpoGaxRq780Fqew/Y6YZp8bySBB+LGP4nb5KsGkvQ6w6iygjOx0BmH+J+23zsaZ392sMckrnCxozsfAICT8wqIW9GSGFxL+EupvX1REH+jXa/DrfdjDF2juSibk+JxvSiDh5HD4opHMch6p3IBbVL1izOhUbsrtqUjvVjS/2msmg+3oxHnIiC6F7NyJd01gZGnTnGeZoHUvR23JLQD2vIPu4CIznH3aDsSeh1NenB7+Qs9vcACaMBtSghJo22WVAeW4IK5Ok+IIJj1tw7qxhOJImVwSuAC/teGJH8rBI6stg9z+bNd1vOjSWEkcomyZojIp1BlMTO4ySTgPGnPwoJRRRRQFFFFAUUUUGjmot93d/Dj6tb1KnqLL5d38YH1a3rFUjxRXppooLDqiPZBP9JXX4yfQxVe9UP0+/tK6/HT6CKtwIVNBNFZAqjGaMVtigmgwa9rBFaSNW8lpEVvxWdQfmJro4JHruIF8Zoh6jIuatbiPRuzgkXqbRHnmkOhXLGJNPaeQrkhVXwA5lQMZyIJgBio/0iZrhxZREZIEsxPkqi7xxtjn1jqAR94r+avHivEb23UdZ1GhiAboK4SAHm0kJJOOQDatO/awBvzScN6ssqwzSAhi06uDJOZQmp2OnZsgjbAChQNtgQyu47xjoMcDIVLe6ZbtrpKhsBR5W4IX7nurwurGZQzdTZ6cHUSjDCAtnOM57B5eJNIeJWZuYXCR3mmRWxhye3rUjIK4x7mM58Tjnk9nG+P3lqhkWAe1Y4jGDKT1zTajHGTvkqT1Z5ci29ByWHSOzKCScWohYdhUjcyhlwDlCMhee+B3V09GuJWD3ax27okcUZSCPtKZHmIeZwG54CqB37v3VW0/DmLbSI2tyNXkk4GosyAe57HOnbkwAON+e34ex7XWKulnGQ3azECxKefYYPr7qqrrHS+2MkkS62eKRYnwp2Latx4gaG5b7V6J0nty2klgMKQxU6TrIA9HlLzxzrg4F0iaSCKRbOaSR0UuyIiIzgYY63ZdQyDuM0xWe+blBBGO7XKzt6wkeB6iaiNF6VWxIGo4IBzpPI6Au3Pcv8xz3ZeUkPELxOy9kJD3NDKhT8vrdDL6g1Y/k25n3uZerT8Bbsy/pJ9nb0LoHpoHlFR3gl5HbyT2skujTKWhWV9zCyI2UZzllDmQczjGPCui56RRlurtgLmX7yNgVTzyyeTGPlY9wNA3eown2y8+MD6rbV2tY3kn225WIfeW6DI8xll1Z9IVaWcPthGbtAWbFwO07F2Oba3JJY+c+rurFVwaazXpisVBO6obp9/aN1+On0MdXzVCdPD/AEjdfCL9FHXSBIDWa1AoBqjfFZIrFZWinPQyPVf2w/2oP5gL/wDbVu9IJDFLbzgA4MkG+wBnUdXk9wMkaJ+WKq32OY9XEYP8PWN/0nH6yKuDjsMb28qysFj6tiz5xoAGdee4qQCD3YqI5W4rNuGtJDtuNiDs3Z2znko/KpI0NzEMWiTwrkYiPVyRKCW8gMpKDs+SGCjUNhUn4JO8lvC8oxI0SM4xjDFQWGO7eu2iIx0HsOrFw7Mxled+uBOUDKcgoOahldWwSSMgZOkUy6UcI9t2ssGcFwCpPIOpDITju1KM+ako44LWW5DRSSGS+RAEGdPWWtuQx83Mecg+FNf5WuBsbR84JODkHAGADjmcn0Y3oqmbhUhldZbdldWPubYAj90LAYAw40EKGOc89tq55Li2OPcCMahsdsZcryI3BK58QOYxVpeyNDC9ojyQZuJCkcA5SCST7gkcwNyVOxI9dIbH2LpeuXrpIzCMF9OrW3eYwpGAO7Vnl3eFEu6PXcdnwy2e5cRqIkySCcF9wMAZPOng4jF+EXG25OF3GQAx2Jx3Cs3thFMnVSxpIhx2GUMu3LY15zcIt3OWhjJPioPIY8PDaojaLikDAESpuARlgDg6cbHf7tPzl8RXXXAOCW34CP8ANHdjH7K/IK76g8ri1SQYkRXHgyhh89bQwqg0ooUeCgAfIK3oqjBqMxD3S8+ML9VtqkzCozAvul58YX6rbVirC7FFetFZVM6oLpz/AGjdfCD6OOr9NUB04P8ASF18L/2JXWIT1kVqM1neqNwaGNYGazQSv2N0m9ss8ESuwiIy7aY49bL23IBY7K2FA38RzqzYuAGQh7yY3DAhhHp6u2Rl3DLCCdRBGQZGcg7jFRj2Hbb3K4l++kSP8xdX+pVh1AUUUURF+l/D0DRXQaRG62GCUxSPG0kc0oiQMUIzoeUOM521DvrsboxGdzPeeq7uB8wcCs9KAH9rQn/1bqI+j2vm6yfNmAD107pog8tgP5WtoetlkWKF7jTK+vSxJjUgkZ54O5PLbG9TionDvxuTzWKj/rZqWUBXhdXkceOskRM5xqYLnHPGT3V70v4twlbjTrZgArqQuO0sq6XU5Bxt3jFAwzRUf+xOIEsssqkmUg5RtPXY5BkIypAKsckbjOCQea26GohOHYKFVY8YDKNbOyt2cFNwujlgb91BI47qNmZFdSynDKCNSkBSQR3bOp/KHjXtUcHRCMDCyyAbd4z2REo3xv8AaV55G52I2qR0GDUbg+23nxhfqltUlNRu3+23nw6fVbesfpY4tNFemKKyqWmvn/pt/aF18Kf1CvoCqA6Z/wBfufhm/wAq6xCYVvitQK3WqMYoNbUaTyAye4eJ7hQXR7GVto4fGSN3aRz63Kr/AMqipUDXJwexEEEUI/8ATjVM+JUAE+s0qPR6UOSlwUUyiUqFO/bLMurVnByQQcjfYDlWRIaKjA6OXIRlW+fLBRqbWSNI5r7psS2/zV6XXALhg2i7KswYF8OWXLu66Tr7OMoMciEO2+1R7dKoWxDMEaRYnYyog1O0MkbxuUA3JXUrYG5VWA3IrhlsYpLZ5LOaSdlU6As/lMAo0Me7yRkHB5japXSm74TZzSnXGnXaQxKnRNpJwDqQhsZ89BDuD2U54iAZHgmNisjglZcEynKNqzld84ByPGpeIr9f/Vtn9MUkfziRv1Uk6P2apxW6CFisUEcZLu8jAuQ+NTknGO7NTOgSjjEsTKt3CI1ZgqzRv1kOpjhVfIVkJJABIxnbOSMuqXdIlQ2tx1vkdTJq/F0HJro4YXMMRk8vq01fjaRq+fNB01gMDyPLnSvpFwQXaIhlki0SCTMbaSdIIwfNvnzEA0NwCEnOX5lsazgEsH5elfnNA1opXZcDjiZWV5TpzgNIWU5ULuDz2Hy00oMGo3aj3W9+MJ9UtqkNxMqKXdgqqCzMTgKAMkknkAKi3BbsTG7lCMoa4UqGGG0+1rcKxHMZADYO4BGcGs1Y2orNFYVKTXz/ANMB/Prr4Z/119ANXz90uP8APrr4Z/111iFWBWwrVRWwFWjYbinvQiw6++gQ7qrda3mEQ1D1agg9dIhVjexBw7tT3JHICFT5ziST/SoLMpZPZ3HWMyT4Vj5JUNpwoGBnxIz6zz2AaUVlCm3srpSubkMoznsDU25IyfDkK26Ow3SRYu5Fkk1MdSDA09w5Dz93hz500oqgqPTcQjjup5HbCxW4L88AKdZPlY5MMbeODzFSGq+9kW8bq7xVYaRDECAqag3XxByWB1eSy7Hagc9AbdzFJdyjEl3IZsfex8ol+TJHmIqUV5WqgIoXkFAHoAGK9aBJ0oOsQ2xOBPMFcnA9zjBldd+eoJox4Oad1z3tlHMhSWNZFP3LqGHyGlNgrWtwttqZoJUZ4dRLGJ48a4dROWUq2pc5xpcZxgAH1FFFQFYZsDJOANyTyArWeZUUu7BVUEszEBVA5kk8hUfaJ+IEagyWY30EFXu/AuDusH+E7v34XZqMxE37Bz/U1IZB76YHIkI/Ag7qPuzvyAzpaH3W9+Mr9UtqkeMDAqOWf228+Mr9VtqzVeVFZrFc1Sk18+dKz/Pbr4eT9s19CGvnfpOf57dfGJfpGrtEcArZK0Wt0qjc476uLopwC5gtY+qudDMokaKWJZEV37TDslH78bseVVd0Z4b7ZuoYSMhnBfw0J2nB9IUr+UK+galCU3l9H5dtHMPGCXS5/wB3MAo/SGj7JoV+3LNAeZ62Jwg9Mqgx/wDNTqiiOax4jDMNUMscq+Mbq4+VSa6aXXvArWY6pbeJ2HJii6x5w2Mj5aXXHBrWEj3eeHUcLi5n0Z8yu5Qd3dQSKop0k4ZJP7cXqzpe10o5xvInaCgAk4zjw3B9J0cJkaOMXChmCj+qMuWUsu7252IGxJ3O1Ysyjz+1/wCVrqWTR1mkC3VSu3J4rdRncbBs70HRwce3uHWpD6doizYznqWAkXB230kb5516rwK4UFUu3CjIjzliqiNljDZ8ohipOT2tO/M1xdA/cHu7En7RNqjz+CmGpB58Y3Pial9An4dYXKSq0k+uMRlSm+SxKkMSeeO0AdjgjPLNeHF7uP27aRs6qUEs5ywG2jqlG53JMhI/EPhT4mo70asY54PbMyLI91iZtahgEb7VGAcgKiaRgd+o82NA5m4lAg1PNGoG5LOoA9ZNLD0njk2tEe7Y8jEPcfSbhsR48wJbwBrtg4HaocpbQqfFYkB+UCmFAih4NJMyyXrK5Uhkt0z7XjYbgnO8zg/dMABgEKp3p5ms0UGDUdsx7pefGR9VtqkRqO2P2y8+Mj6rbVmrGmKKzWa46qSV87dJN7y6+MTfSNX0Sa+dOkP9buT/AP0zfSvXoiOIV6LXmBW+QBk1RZHsQ8Ny01yRyAhT0nDyfN1fz1ZtJOhvDPa1nDGRhtOt/wAeTtMPUTj1V7T8FDSGQTSqSwYhW0jIVVAOOY7PL/E3jUDWiki8AYDAu7jv3L5O+nvP4vznxrC8MuEuI5BdM0CRsGiKgs7EsQc+tfP2POaiHleU9sj41orY3GoA4OxyM9+w+So7acfkuI1niCwJqaNlueyS+V0acd/Mc+eRviu4+39/6ud9j2x2cruRvvjVt449FUdx4bB+Bj7vuF+52Xu7hyqI9Muk8Fi2i3hjNzoC6tAxFGd1ViME+ITPnPdl1Nd3cEbSzmExxIzyEatZVFJ27snHhzNUvaO085eVTK0hZ3Ck5LHJJUZycdygjkBypFSPoX0mlPEkknbWZx1DHCrjO8eygDYgD8qrjqhOicAbiFugGMTg47x1ZL42P+HxNX3SozSToodETWx2NtI0OP8AZ+XAR/umT1g+FO6SzL1d/Gw5TwOj+doGVoz8kso+SgdUUUUBRRRQYNR+yHul58ZH1a3qQGo/YD3S881yPq1vWbxYxRXriiuPjR7Xzlxw/wA6ufjM/wBM9fRpr5w44f51cfGJvpnr0RlzZPhTnonwoXd1FCwOknVJjbsKMtv3Z2X8qkq1aXsRcHKrJdsPLHVxHxUHLsPMWAH5BqiVRPeW4CNH7aRdlkRlScgctaPhWbHNgwz4Cl1gXlYw+25o3IY9VLEUkxuCyMx7YGpfJJAwPGpdSPi/ul3aRL5UbSXLnHkosTwgZ7izTDHiEfwqAXhNyB/XDkaiD1YxlixOQTuO0MDu0jFeXEbDiGn3C6QsXU9uNQAgzqAIBznb5DjFSGioEXS3gntuOOPSrBZVdgxKjADAgFd9849BNbq18DnTCRpXC5YYORqOe/bV8g8+XVFEQfpzeXK8OuOuVFJ6pBoJIOuZQw38F/a81VbwoOSxRFZlHZLPGmlmBRWAk2fGTtyzpztsbZ9lc/0e3wkf7Wf8qqngJYToVUscHADMrct9JQgk4zgZA3yTgVYpv7HEX9JQjTjT1px4YjcY9WQKvCqZ9i7H8oeYRSnnnG6jn38+dWY/SFXJS1ja5YHBKYEKnv1THs7d4XU3mpQ5JAGTsB30h4ZL7aufbS/aIkaKFu6ZpGUyyr4oNCKrd/bI2wTv/I0s+97IGX3tHkQeiQntTevCn72naqAMDYDYDwojNFFFQFFFFUYNR/h/2y9+Mj6rbVIaj/Dvtl78aH1W2rN4sbUVtis1xaO6+cuM73Nx8PN9K1fRtfOHFTm4mP8AtpvpWr0Rl2dF+CNeXCwrsp7UjD7hBjUfT3Dzmr9tbZI0WNFCoihVUcgAMAVHfY/6Oe07fLjE0uGk8VGOzH+SDv5yalFEeVzcJGjSOwVEUszHYKqjJJPgAKVdGrdiHupVKy3BDaT5UcK56iI+BCksR9/I9eHSmdC8FvI6pG5aaYsQqmK3KHRkkDtSPFkHmocd9dUHSmxdgq3luzHkBMmT6N9/VQHGI7oyRm3IACtryQFJMkOARuc6BLg42JpaLfiesOWjyEVDg5XcRF20YA1BhJjJ8nYYzUpooF/CjcEy9eFA1+5BTnCY7zgd+/rphRRUEM9lhv5j6ZkH7R/yqpuG3Kpq1BjqAHZ6vON9SnrI2GDtyxyHoqzvZinxawp3tPn1LHJn52Wov7GvRxLuZ5Jl1RRADQfJeRs4B8VAGSO/K+cVfitPY14XDcXbrImqMRO2gk6T24wFcfdrvyOxxuKueONVAVQABsABgAeAA5VHOAdE0tLqeeIgRyKAkQH2vcFgDnycjIHdnHdUlpUFFFFQFFFFUFFFFQFR/h3l3nxn/wCNb1IDSDh3l3nxn/48FS8WPTFFZori0dVU/QLo3195NcyD3KGeXSDyeXrGI9IXIPpI8DVsUm6IKBapgYy0p9Zmck/PXoYOaKKKDyntkfGtFbByNSg4PiM8jWZ4EdSjqrKdirAFT6jtXpRQIH4E9v2rBxHj+7OSbVuWyjc2525p2dySjV1cO42kj9TIphnwT1MmMsBzaJh2ZV86nbO4B2prXNxDh8U66Jo1dcggEciOTKeasO4jcUHTWKSrwy5i2gutSfg7lTLgY5LKpV/W+s1u6cQbYPax+fRLL82tP10Fcey3xISXSQKdoUOfx5dLEepQn5xo9jbpPBaLcJcMVB0yJhSxYgFWUADn5OPX4V5dP+jFzFM1yczJJhmkVMaWACkMq50jCjB5d3PnCwV55/8Az00VcXRTp8Ly46hoer1BjGderOncqwwMHTk7ZGxHgTNqgHsc9DhEsd5KT1rKSicgiuMAnvLlT5saiMd9T+gKKKKiCiovwvpcr9SsqaXmaVVxtGermeIKGY7udGrSN8VmLprCYYJuplCzmPSD1WpUlKKkjKJM6CzhdsnIO2ME0SeiotddKtYU26Ng3EMXWSIerdXnMMgQg+UNJ5+KnBrt4j0jWCaSN1YhFtz2RlibmVolHPlkCgeUi4Z5d38Z/wBCCmPCeIpcRLMgYK2RhhhgVYqwIBO+QaXcMA1Xfxk/Qw1mrHriitqK5KbUn6I/1SL8o/K7U4pP0R/qcP4p/aNd2TiiiigKKKKgKKKKAooooCuV+GwFtRhjLc9RRSc+OcV1UUBRRRQFYJrNFBCbLjlh1kBECxxSRdZHIykFXacIi6ACBlpmIfOxY/fU1s7bhszCKOOF2gUKoC+QschACHGMLIhG3IiuC24Lw99EadaUjjwjZk6rRBcRzbSkaTiRU79wO8Zpxwm0tbct1MoxKxdVMgZQZHJPVgnYFyfXsKoUcPvbKRUkW1CiW4U/cA9d1jgOVVjg6kZvPnPPNdvtjh1y+rKSPJoHJ9Te15AyHGOSSODnkC1YsOH2RijSKYFYJmcMHXPWRM+pXONwrO2R3VlejlpiBdZPtdgY+2uoNr1jtABtzgEAgEbHNB39Hp4HgVrZSsRLFQVZdyxLHDb7nJ9dc3Cz2rv4yfoYa7uDWCQQrFGxZFzpJIJGWJxkDuziuHhPlXXxlvooqzfqx7Vms4rNclM6T9EP6nB+J/macVFejnGkitoopIrkOiBWHtW4IBHPcR4PpruylVFJ/skh+8uf+Euf/FWPsmt+8Tj02tz/AOKoHNFJ/slt/GX/AIe4/wDHR9k1t99J67ecf6dUOKKT/ZPa/hGHpilH60rYdJLX8L/yP/DTA2opP9k9p+GA9KsP8qz9lFn74QekkfrFMDeilB6T2XvmL84VqOllh77h/SLQOaKTDpXYe/bf9Kn76yeldh79t/00f76BxRSdelVgeV7bfpo/4q9B0ksjyvLf9NH/ABUCxeibC2ez9st1GMRLoXXFhw6hn+7UEAYwNsg5rxu+hSyFCXRSoTyYsDWLpbl3UauyWZSOZPaJyadfZFZ++7f9NH/FW68btTyuYT6JU/fT0Ry/6DGSNo1nC6jeAkxZ7F8SzL5Q3U4wfAYxXpxLomOqumUBpppIpYmVBqjeFYVj3LbqHiDHcbE1IxxW3/DxfpF/fWRxOD8NH+ev76ejewtFhjWNRso+UndmPnJJPrpXwjndbf3l/o4qaC+iPKVPz1/fSrgjg+2SDkG5fcbjyIxUvFddFZoripjRRRXZkUUUUBRRRQFFFFAUUUUBWMVmigxpHhWCg8B8lbUUHmYFPNV+QVj2sn3i/mivWig8DZRHnGn5q/urQ8Mg/Ax/mL+6uqig4zwq3/ARfo1/dWjcEtTztoT/ALpP3V30UC7+QLT3rB+iT91e8Voka6YkWNeelFCjJ5nA2rqrV+VS8Vx4orfFFc1f/9k="/>
          <p:cNvSpPr>
            <a:spLocks noChangeAspect="1" noChangeArrowheads="1"/>
          </p:cNvSpPr>
          <p:nvPr/>
        </p:nvSpPr>
        <p:spPr bwMode="auto">
          <a:xfrm>
            <a:off x="460375" y="1202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HK" altLang="en-US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1259632" y="1779662"/>
            <a:ext cx="1176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8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拿撒</a:t>
            </a:r>
            <a:r>
              <a:rPr lang="zh-TW" altLang="en-US" sz="2000" dirty="0" smtClean="0">
                <a:solidFill>
                  <a:srgbClr val="008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勒</a:t>
            </a:r>
            <a:r>
              <a:rPr lang="zh-TW" altLang="en-US" sz="2000" dirty="0">
                <a:solidFill>
                  <a:srgbClr val="008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</a:t>
            </a:r>
            <a:endParaRPr lang="en-US" altLang="zh-TW" sz="2000" dirty="0" smtClean="0">
              <a:solidFill>
                <a:srgbClr val="008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2411759" y="1599642"/>
            <a:ext cx="2232249" cy="324036"/>
          </a:xfrm>
          <a:prstGeom prst="straightConnector1">
            <a:avLst/>
          </a:prstGeom>
          <a:ln w="28575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/>
          <p:cNvSpPr txBox="1">
            <a:spLocks/>
          </p:cNvSpPr>
          <p:nvPr/>
        </p:nvSpPr>
        <p:spPr>
          <a:xfrm>
            <a:off x="307976" y="1131590"/>
            <a:ext cx="1483654" cy="43204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革尼撒勒</a:t>
            </a:r>
            <a:endParaRPr lang="en-US" altLang="zh-TW" sz="2000" dirty="0" smtClean="0">
              <a:solidFill>
                <a:srgbClr val="0070C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>
          <a:xfrm flipV="1">
            <a:off x="1791630" y="1203598"/>
            <a:ext cx="3120280" cy="144016"/>
          </a:xfrm>
          <a:prstGeom prst="straightConnector1">
            <a:avLst/>
          </a:prstGeom>
          <a:ln w="28575" cap="rnd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ontent Placeholder 2"/>
          <p:cNvSpPr txBox="1">
            <a:spLocks/>
          </p:cNvSpPr>
          <p:nvPr/>
        </p:nvSpPr>
        <p:spPr>
          <a:xfrm>
            <a:off x="1043608" y="1779662"/>
            <a:ext cx="4810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>
                <a:solidFill>
                  <a:srgbClr val="008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</a:t>
            </a:r>
            <a:endParaRPr lang="en-US" altLang="zh-TW" sz="2000" dirty="0">
              <a:solidFill>
                <a:srgbClr val="008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4734018" y="2648608"/>
            <a:ext cx="126014" cy="13916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227582" y="195486"/>
            <a:ext cx="3120282" cy="5295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TW" altLang="en-US" sz="5400" dirty="0" smtClean="0">
                <a:ln w="6350">
                  <a:noFill/>
                </a:ln>
                <a:solidFill>
                  <a:schemeClr val="bg1"/>
                </a:solidFill>
                <a:latin typeface="+mn-lt"/>
                <a:ea typeface="Arial Unicode MS" panose="020B0604020202020204" pitchFamily="34" charset="-120"/>
                <a:cs typeface="Arial Unicode MS" panose="020B0604020202020204" pitchFamily="34" charset="-120"/>
              </a:rPr>
              <a:t>耶穌事奉</a:t>
            </a:r>
            <a:endParaRPr lang="zh-HK" altLang="en-US" sz="5400" dirty="0">
              <a:ln w="6350">
                <a:noFill/>
              </a:ln>
              <a:solidFill>
                <a:schemeClr val="bg1"/>
              </a:solidFill>
              <a:latin typeface="+mn-lt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7212460" y="3723878"/>
            <a:ext cx="16080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8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約旦河旁</a:t>
            </a:r>
            <a:endParaRPr lang="en-US" altLang="zh-TW" sz="2000" dirty="0" smtClean="0">
              <a:solidFill>
                <a:srgbClr val="008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 flipV="1">
            <a:off x="5292081" y="3932360"/>
            <a:ext cx="1927275" cy="7543"/>
          </a:xfrm>
          <a:prstGeom prst="straightConnector1">
            <a:avLst/>
          </a:prstGeom>
          <a:ln w="28575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/>
          <p:cNvSpPr txBox="1">
            <a:spLocks/>
          </p:cNvSpPr>
          <p:nvPr/>
        </p:nvSpPr>
        <p:spPr>
          <a:xfrm>
            <a:off x="7212459" y="4155926"/>
            <a:ext cx="16080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8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猶太荒野</a:t>
            </a:r>
            <a:endParaRPr lang="en-US" altLang="zh-TW" sz="2000" dirty="0" smtClean="0">
              <a:solidFill>
                <a:srgbClr val="008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4734018" y="4371951"/>
            <a:ext cx="2485338" cy="1"/>
          </a:xfrm>
          <a:prstGeom prst="straightConnector1">
            <a:avLst/>
          </a:prstGeom>
          <a:ln w="28575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ontent Placeholder 2"/>
          <p:cNvSpPr txBox="1">
            <a:spLocks/>
          </p:cNvSpPr>
          <p:nvPr/>
        </p:nvSpPr>
        <p:spPr>
          <a:xfrm>
            <a:off x="1079611" y="1491630"/>
            <a:ext cx="1356085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80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迦拿</a:t>
            </a:r>
            <a:endParaRPr lang="en-US" altLang="zh-TW" sz="2000" dirty="0">
              <a:solidFill>
                <a:srgbClr val="008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59" name="Straight Arrow Connector 58"/>
          <p:cNvCxnSpPr>
            <a:stCxn id="58" idx="3"/>
          </p:cNvCxnSpPr>
          <p:nvPr/>
        </p:nvCxnSpPr>
        <p:spPr>
          <a:xfrm flipV="1">
            <a:off x="2435696" y="1347614"/>
            <a:ext cx="2208312" cy="360040"/>
          </a:xfrm>
          <a:prstGeom prst="straightConnector1">
            <a:avLst/>
          </a:prstGeom>
          <a:ln w="28575" cap="rnd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/>
          <p:cNvSpPr txBox="1">
            <a:spLocks/>
          </p:cNvSpPr>
          <p:nvPr/>
        </p:nvSpPr>
        <p:spPr>
          <a:xfrm>
            <a:off x="7164288" y="843558"/>
            <a:ext cx="16080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</a:t>
            </a:r>
            <a:r>
              <a:rPr lang="zh-TW" altLang="en-US" sz="2000" dirty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迦百農</a:t>
            </a:r>
            <a:endParaRPr lang="en-US" altLang="zh-TW" sz="2000" dirty="0" smtClean="0">
              <a:solidFill>
                <a:srgbClr val="0070C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61" name="Straight Arrow Connector 60"/>
          <p:cNvCxnSpPr>
            <a:stCxn id="60" idx="1"/>
          </p:cNvCxnSpPr>
          <p:nvPr/>
        </p:nvCxnSpPr>
        <p:spPr>
          <a:xfrm flipH="1">
            <a:off x="5148064" y="1059582"/>
            <a:ext cx="2016224" cy="1"/>
          </a:xfrm>
          <a:prstGeom prst="straightConnector1">
            <a:avLst/>
          </a:prstGeom>
          <a:ln w="28575" cap="rnd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ontent Placeholder 2"/>
          <p:cNvSpPr txBox="1">
            <a:spLocks/>
          </p:cNvSpPr>
          <p:nvPr/>
        </p:nvSpPr>
        <p:spPr>
          <a:xfrm>
            <a:off x="323528" y="843558"/>
            <a:ext cx="1483654" cy="43204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推羅</a:t>
            </a:r>
            <a:endParaRPr lang="en-US" altLang="zh-TW" sz="2000" dirty="0" smtClean="0">
              <a:solidFill>
                <a:srgbClr val="0070C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75" name="Straight Arrow Connector 74"/>
          <p:cNvCxnSpPr>
            <a:stCxn id="70" idx="3"/>
          </p:cNvCxnSpPr>
          <p:nvPr/>
        </p:nvCxnSpPr>
        <p:spPr>
          <a:xfrm flipV="1">
            <a:off x="1807182" y="627534"/>
            <a:ext cx="2260762" cy="432048"/>
          </a:xfrm>
          <a:prstGeom prst="straightConnector1">
            <a:avLst/>
          </a:prstGeom>
          <a:ln w="28575" cap="rnd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ontent Placeholder 2"/>
          <p:cNvSpPr txBox="1">
            <a:spLocks/>
          </p:cNvSpPr>
          <p:nvPr/>
        </p:nvSpPr>
        <p:spPr>
          <a:xfrm>
            <a:off x="6912768" y="339502"/>
            <a:ext cx="233975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</a:t>
            </a: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凱撒</a:t>
            </a:r>
            <a:r>
              <a:rPr lang="zh-TW" altLang="en-US" sz="2000" dirty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利</a:t>
            </a: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亞</a:t>
            </a: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</a:t>
            </a: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腓</a:t>
            </a:r>
            <a:r>
              <a:rPr lang="zh-TW" altLang="en-US" sz="2000" dirty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立比</a:t>
            </a:r>
            <a:endParaRPr lang="en-US" altLang="zh-TW" sz="2000" dirty="0" smtClean="0">
              <a:solidFill>
                <a:srgbClr val="0070C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79" name="Straight Arrow Connector 78"/>
          <p:cNvCxnSpPr>
            <a:stCxn id="78" idx="1"/>
          </p:cNvCxnSpPr>
          <p:nvPr/>
        </p:nvCxnSpPr>
        <p:spPr>
          <a:xfrm flipH="1" flipV="1">
            <a:off x="5796137" y="267495"/>
            <a:ext cx="1116631" cy="288031"/>
          </a:xfrm>
          <a:prstGeom prst="straightConnector1">
            <a:avLst/>
          </a:prstGeom>
          <a:ln w="28575" cap="rnd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ontent Placeholder 2"/>
          <p:cNvSpPr txBox="1">
            <a:spLocks/>
          </p:cNvSpPr>
          <p:nvPr/>
        </p:nvSpPr>
        <p:spPr>
          <a:xfrm>
            <a:off x="7164288" y="1275606"/>
            <a:ext cx="1608012" cy="43204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伯賽大</a:t>
            </a:r>
            <a:endParaRPr lang="en-US" altLang="zh-TW" sz="2000" dirty="0" smtClean="0">
              <a:solidFill>
                <a:srgbClr val="0070C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83" name="Straight Arrow Connector 82"/>
          <p:cNvCxnSpPr>
            <a:stCxn id="82" idx="1"/>
          </p:cNvCxnSpPr>
          <p:nvPr/>
        </p:nvCxnSpPr>
        <p:spPr>
          <a:xfrm flipH="1" flipV="1">
            <a:off x="5364088" y="1131590"/>
            <a:ext cx="1800200" cy="360040"/>
          </a:xfrm>
          <a:prstGeom prst="straightConnector1">
            <a:avLst/>
          </a:prstGeom>
          <a:ln w="28575" cap="rnd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ontent Placeholder 2"/>
          <p:cNvSpPr txBox="1">
            <a:spLocks/>
          </p:cNvSpPr>
          <p:nvPr/>
        </p:nvSpPr>
        <p:spPr>
          <a:xfrm>
            <a:off x="7164288" y="1851670"/>
            <a:ext cx="1608012" cy="43204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格拉森</a:t>
            </a:r>
            <a:endParaRPr lang="en-US" altLang="zh-TW" sz="2000" dirty="0" smtClean="0">
              <a:solidFill>
                <a:srgbClr val="0070C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85" name="Straight Arrow Connector 84"/>
          <p:cNvCxnSpPr>
            <a:stCxn id="84" idx="1"/>
          </p:cNvCxnSpPr>
          <p:nvPr/>
        </p:nvCxnSpPr>
        <p:spPr>
          <a:xfrm flipH="1" flipV="1">
            <a:off x="5580112" y="1599642"/>
            <a:ext cx="1584176" cy="468052"/>
          </a:xfrm>
          <a:prstGeom prst="straightConnector1">
            <a:avLst/>
          </a:prstGeom>
          <a:ln w="28575" cap="rnd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ontent Placeholder 2"/>
          <p:cNvSpPr txBox="1">
            <a:spLocks/>
          </p:cNvSpPr>
          <p:nvPr/>
        </p:nvSpPr>
        <p:spPr>
          <a:xfrm>
            <a:off x="307977" y="2211710"/>
            <a:ext cx="212772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6600CC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撒馬利亞村莊</a:t>
            </a:r>
            <a:r>
              <a:rPr lang="zh-TW" altLang="en-US" sz="2000" dirty="0">
                <a:solidFill>
                  <a:srgbClr val="6600CC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</a:t>
            </a:r>
            <a:endParaRPr lang="en-US" altLang="zh-TW" sz="2000" dirty="0" smtClean="0">
              <a:solidFill>
                <a:srgbClr val="6600CC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2411759" y="1999838"/>
            <a:ext cx="2088233" cy="355888"/>
          </a:xfrm>
          <a:prstGeom prst="straightConnector1">
            <a:avLst/>
          </a:prstGeom>
          <a:ln w="28575" cap="rnd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ontent Placeholder 2"/>
          <p:cNvSpPr txBox="1">
            <a:spLocks/>
          </p:cNvSpPr>
          <p:nvPr/>
        </p:nvSpPr>
        <p:spPr>
          <a:xfrm>
            <a:off x="1284144" y="2931790"/>
            <a:ext cx="116710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6600CC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敍加</a:t>
            </a:r>
            <a:endParaRPr lang="en-US" altLang="zh-TW" sz="2000" dirty="0">
              <a:solidFill>
                <a:srgbClr val="6600CC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91" name="Straight Arrow Connector 90"/>
          <p:cNvCxnSpPr>
            <a:stCxn id="90" idx="3"/>
          </p:cNvCxnSpPr>
          <p:nvPr/>
        </p:nvCxnSpPr>
        <p:spPr>
          <a:xfrm flipV="1">
            <a:off x="2451248" y="2787774"/>
            <a:ext cx="2064295" cy="360040"/>
          </a:xfrm>
          <a:prstGeom prst="straightConnector1">
            <a:avLst/>
          </a:prstGeom>
          <a:ln w="28575" cap="rnd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ontent Placeholder 2"/>
          <p:cNvSpPr txBox="1">
            <a:spLocks/>
          </p:cNvSpPr>
          <p:nvPr/>
        </p:nvSpPr>
        <p:spPr>
          <a:xfrm>
            <a:off x="7164288" y="1563638"/>
            <a:ext cx="1608012" cy="43204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0070C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加利利湖</a:t>
            </a:r>
            <a:endParaRPr lang="en-US" altLang="zh-TW" sz="2000" dirty="0" smtClean="0">
              <a:solidFill>
                <a:srgbClr val="0070C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93" name="Straight Arrow Connector 92"/>
          <p:cNvCxnSpPr>
            <a:stCxn id="92" idx="1"/>
          </p:cNvCxnSpPr>
          <p:nvPr/>
        </p:nvCxnSpPr>
        <p:spPr>
          <a:xfrm flipH="1" flipV="1">
            <a:off x="5292081" y="1419622"/>
            <a:ext cx="1872207" cy="360040"/>
          </a:xfrm>
          <a:prstGeom prst="straightConnector1">
            <a:avLst/>
          </a:prstGeom>
          <a:ln w="28575" cap="rnd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Content Placeholder 2"/>
          <p:cNvSpPr txBox="1">
            <a:spLocks/>
          </p:cNvSpPr>
          <p:nvPr/>
        </p:nvSpPr>
        <p:spPr>
          <a:xfrm>
            <a:off x="7212460" y="3291830"/>
            <a:ext cx="16080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6600CC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  <a:sym typeface="Wingdings"/>
              </a:rPr>
              <a:t>耶利哥</a:t>
            </a:r>
            <a:endParaRPr lang="en-US" altLang="zh-TW" sz="2000" dirty="0" smtClean="0">
              <a:solidFill>
                <a:srgbClr val="6600CC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100" name="Straight Arrow Connector 99"/>
          <p:cNvCxnSpPr/>
          <p:nvPr/>
        </p:nvCxnSpPr>
        <p:spPr>
          <a:xfrm flipH="1">
            <a:off x="5004048" y="3507856"/>
            <a:ext cx="2215309" cy="288030"/>
          </a:xfrm>
          <a:prstGeom prst="straightConnector1">
            <a:avLst/>
          </a:prstGeom>
          <a:ln w="28575" cap="rnd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Content Placeholder 2"/>
          <p:cNvSpPr txBox="1">
            <a:spLocks/>
          </p:cNvSpPr>
          <p:nvPr/>
        </p:nvSpPr>
        <p:spPr>
          <a:xfrm>
            <a:off x="971600" y="4299942"/>
            <a:ext cx="152714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6600CC"/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橄欖山 </a:t>
            </a:r>
            <a:r>
              <a:rPr lang="en-US" altLang="zh-TW" sz="1600" dirty="0" smtClean="0">
                <a:solidFill>
                  <a:srgbClr val="6600CC"/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⓫</a:t>
            </a:r>
            <a:endParaRPr lang="en-US" altLang="zh-TW" sz="1600" dirty="0">
              <a:solidFill>
                <a:srgbClr val="6600CC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103" name="Straight Arrow Connector 102"/>
          <p:cNvCxnSpPr>
            <a:stCxn id="102" idx="3"/>
          </p:cNvCxnSpPr>
          <p:nvPr/>
        </p:nvCxnSpPr>
        <p:spPr>
          <a:xfrm flipV="1">
            <a:off x="2498744" y="4155926"/>
            <a:ext cx="2064295" cy="360040"/>
          </a:xfrm>
          <a:prstGeom prst="straightConnector1">
            <a:avLst/>
          </a:prstGeom>
          <a:ln w="28575" cap="rnd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Content Placeholder 2"/>
          <p:cNvSpPr txBox="1">
            <a:spLocks/>
          </p:cNvSpPr>
          <p:nvPr/>
        </p:nvSpPr>
        <p:spPr>
          <a:xfrm>
            <a:off x="980561" y="4011910"/>
            <a:ext cx="152714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6600CC"/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耶路撒冷</a:t>
            </a:r>
            <a:r>
              <a:rPr lang="zh-TW" altLang="en-US" sz="1600" dirty="0">
                <a:solidFill>
                  <a:srgbClr val="6600CC"/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sz="1600" dirty="0" smtClean="0">
                <a:solidFill>
                  <a:srgbClr val="6600CC"/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⓬</a:t>
            </a:r>
            <a:endParaRPr lang="en-US" altLang="zh-TW" sz="2000" dirty="0">
              <a:solidFill>
                <a:srgbClr val="6600CC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106" name="Straight Arrow Connector 105"/>
          <p:cNvCxnSpPr>
            <a:stCxn id="105" idx="3"/>
          </p:cNvCxnSpPr>
          <p:nvPr/>
        </p:nvCxnSpPr>
        <p:spPr>
          <a:xfrm flipV="1">
            <a:off x="2507705" y="4011910"/>
            <a:ext cx="1920279" cy="216024"/>
          </a:xfrm>
          <a:prstGeom prst="straightConnector1">
            <a:avLst/>
          </a:prstGeom>
          <a:ln w="28575" cap="rnd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Content Placeholder 2"/>
          <p:cNvSpPr txBox="1">
            <a:spLocks/>
          </p:cNvSpPr>
          <p:nvPr/>
        </p:nvSpPr>
        <p:spPr>
          <a:xfrm>
            <a:off x="980561" y="3723878"/>
            <a:ext cx="152714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zh-TW" altLang="en-US" sz="2000" dirty="0" smtClean="0">
                <a:solidFill>
                  <a:srgbClr val="FF0000"/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以馬忤斯 </a:t>
            </a:r>
            <a:r>
              <a:rPr lang="zh-TW" altLang="en-US" sz="1600" dirty="0" smtClean="0">
                <a:solidFill>
                  <a:srgbClr val="FF0000"/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⓭</a:t>
            </a:r>
            <a:endParaRPr lang="en-US" altLang="zh-TW" sz="2000" dirty="0">
              <a:solidFill>
                <a:srgbClr val="FF0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cxnSp>
        <p:nvCxnSpPr>
          <p:cNvPr id="109" name="Straight Arrow Connector 108"/>
          <p:cNvCxnSpPr>
            <a:stCxn id="108" idx="3"/>
          </p:cNvCxnSpPr>
          <p:nvPr/>
        </p:nvCxnSpPr>
        <p:spPr>
          <a:xfrm flipV="1">
            <a:off x="2507705" y="3867894"/>
            <a:ext cx="1416223" cy="72008"/>
          </a:xfrm>
          <a:prstGeom prst="straightConnector1">
            <a:avLst/>
          </a:prstGeom>
          <a:ln w="28575" cap="rnd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Content Placeholder 2"/>
          <p:cNvSpPr txBox="1">
            <a:spLocks/>
          </p:cNvSpPr>
          <p:nvPr/>
        </p:nvSpPr>
        <p:spPr>
          <a:xfrm>
            <a:off x="832584" y="4011910"/>
            <a:ext cx="35504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1600" dirty="0" smtClean="0">
                <a:solidFill>
                  <a:srgbClr val="FF0000"/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⓮</a:t>
            </a:r>
            <a:endParaRPr lang="en-US" altLang="zh-TW" sz="2000" dirty="0" smtClean="0">
              <a:solidFill>
                <a:srgbClr val="FF0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111" name="Content Placeholder 2"/>
          <p:cNvSpPr txBox="1">
            <a:spLocks/>
          </p:cNvSpPr>
          <p:nvPr/>
        </p:nvSpPr>
        <p:spPr>
          <a:xfrm>
            <a:off x="8172400" y="843558"/>
            <a:ext cx="499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altLang="zh-HK" sz="1600" dirty="0" smtClean="0">
                <a:solidFill>
                  <a:srgbClr val="FF0000"/>
                </a:solidFill>
                <a:ea typeface="Arial Unicode MS" panose="020B0604020202020204" pitchFamily="34" charset="-120"/>
                <a:cs typeface="Arial Unicode MS" panose="020B0604020202020204" pitchFamily="34" charset="-120"/>
              </a:rPr>
              <a:t>⓯</a:t>
            </a:r>
            <a:endParaRPr lang="en-US" altLang="zh-TW" sz="1600" dirty="0" smtClean="0">
              <a:solidFill>
                <a:srgbClr val="FF0000"/>
              </a:solidFill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112" name="Content Placeholder 2"/>
          <p:cNvSpPr txBox="1">
            <a:spLocks/>
          </p:cNvSpPr>
          <p:nvPr/>
        </p:nvSpPr>
        <p:spPr>
          <a:xfrm>
            <a:off x="1048608" y="4299942"/>
            <a:ext cx="499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altLang="zh-HK" sz="1600" dirty="0" smtClean="0">
                <a:solidFill>
                  <a:srgbClr val="FF0000"/>
                </a:solidFill>
                <a:latin typeface="Calibri"/>
                <a:ea typeface="Arial Unicode MS" panose="020B0604020202020204" pitchFamily="34" charset="-120"/>
                <a:cs typeface="Arial Unicode MS" panose="020B0604020202020204" pitchFamily="34" charset="-120"/>
              </a:rPr>
              <a:t>⓰</a:t>
            </a:r>
            <a:endParaRPr lang="en-US" altLang="zh-TW" sz="1600" dirty="0" smtClean="0">
              <a:solidFill>
                <a:srgbClr val="FF0000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082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7" grpId="0"/>
      <p:bldP spid="69" grpId="0"/>
      <p:bldP spid="52" grpId="0"/>
      <p:bldP spid="55" grpId="0"/>
      <p:bldP spid="58" grpId="0"/>
      <p:bldP spid="60" grpId="0"/>
      <p:bldP spid="70" grpId="0"/>
      <p:bldP spid="78" grpId="0"/>
      <p:bldP spid="82" grpId="0"/>
      <p:bldP spid="84" grpId="0"/>
      <p:bldP spid="87" grpId="0"/>
      <p:bldP spid="90" grpId="0"/>
      <p:bldP spid="92" grpId="0"/>
      <p:bldP spid="99" grpId="0"/>
      <p:bldP spid="102" grpId="0"/>
      <p:bldP spid="105" grpId="0"/>
      <p:bldP spid="108" grpId="0"/>
      <p:bldP spid="110" grpId="0" build="p"/>
      <p:bldP spid="111" grpId="0" build="p"/>
      <p:bldP spid="11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99</Words>
  <Application>Microsoft Office PowerPoint</Application>
  <PresentationFormat>On-screen Show (16:9)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Wong Rebekah S H</dc:creator>
  <cp:lastModifiedBy>Wong Rebekah S H</cp:lastModifiedBy>
  <cp:revision>328</cp:revision>
  <cp:lastPrinted>2019-02-15T07:40:06Z</cp:lastPrinted>
  <dcterms:created xsi:type="dcterms:W3CDTF">2019-01-07T05:54:39Z</dcterms:created>
  <dcterms:modified xsi:type="dcterms:W3CDTF">2020-03-04T06:48:18Z</dcterms:modified>
</cp:coreProperties>
</file>