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5143500" type="screen16x9"/>
  <p:notesSz cx="6797675" cy="9926638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FFFFFF"/>
    <a:srgbClr val="008000"/>
    <a:srgbClr val="3399FF"/>
    <a:srgbClr val="B7DEE8"/>
    <a:srgbClr val="FFFFCC"/>
    <a:srgbClr val="00CC00"/>
    <a:srgbClr val="00FFFF"/>
    <a:srgbClr val="35BD80"/>
    <a:srgbClr val="BFDB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57" autoAdjust="0"/>
    <p:restoredTop sz="92466" autoAdjust="0"/>
  </p:normalViewPr>
  <p:slideViewPr>
    <p:cSldViewPr>
      <p:cViewPr varScale="1">
        <p:scale>
          <a:sx n="151" d="100"/>
          <a:sy n="151" d="100"/>
        </p:scale>
        <p:origin x="-43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3936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135063" y="0"/>
            <a:ext cx="9078913" cy="510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0" y="5251351"/>
            <a:ext cx="6797675" cy="46752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HK" dirty="0"/>
              <a:t>Click to edit Master text styles</a:t>
            </a:r>
          </a:p>
          <a:p>
            <a:pPr lvl="1"/>
            <a:r>
              <a:rPr lang="en-US" altLang="zh-HK" dirty="0"/>
              <a:t>Second level</a:t>
            </a:r>
          </a:p>
          <a:p>
            <a:pPr lvl="2"/>
            <a:r>
              <a:rPr lang="en-US" altLang="zh-HK" dirty="0"/>
              <a:t>Third level</a:t>
            </a:r>
          </a:p>
          <a:p>
            <a:pPr lvl="3"/>
            <a:r>
              <a:rPr lang="en-US" altLang="zh-HK" dirty="0"/>
              <a:t>Fourth level</a:t>
            </a:r>
          </a:p>
          <a:p>
            <a:pPr lvl="4"/>
            <a:r>
              <a:rPr lang="en-US" altLang="zh-HK" dirty="0"/>
              <a:t>Fifth level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87588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1pPr>
    <a:lvl2pPr marL="45720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2pPr>
    <a:lvl3pPr marL="91440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3pPr>
    <a:lvl4pPr marL="137160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4pPr>
    <a:lvl5pPr marL="182880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135063" y="0"/>
            <a:ext cx="9078913" cy="510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/>
          <a:lstStyle/>
          <a:p>
            <a:fld id="{6CD91048-5ACC-4328-BC94-FD7C7C2C60B1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37059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HK"/>
              <a:t>Click to edit Master subtitle style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2385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5541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38744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E0523820-E18B-4761-B673-A723299B6750}"/>
              </a:ext>
            </a:extLst>
          </p:cNvPr>
          <p:cNvSpPr/>
          <p:nvPr userDrawn="1"/>
        </p:nvSpPr>
        <p:spPr>
          <a:xfrm>
            <a:off x="5940153" y="843558"/>
            <a:ext cx="3203848" cy="4320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" y="843558"/>
            <a:ext cx="7734875" cy="43204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77204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1356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960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26813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9260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321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9611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1723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:\My Stuff\元浸 - 團契\2019 團契\ws_Green_Abstract_Artwork_2560x1600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843558"/>
            <a:ext cx="9143999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843558"/>
            <a:ext cx="9144000" cy="4320480"/>
          </a:xfrm>
          <a:prstGeom prst="rect">
            <a:avLst/>
          </a:prstGeom>
          <a:gradFill>
            <a:gsLst>
              <a:gs pos="69000">
                <a:schemeClr val="bg1">
                  <a:lumMod val="100000"/>
                  <a:alpha val="80000"/>
                </a:schemeClr>
              </a:gs>
              <a:gs pos="100000">
                <a:schemeClr val="bg1">
                  <a:alpha val="2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9" name="Rectangle 8"/>
          <p:cNvSpPr/>
          <p:nvPr/>
        </p:nvSpPr>
        <p:spPr>
          <a:xfrm>
            <a:off x="2" y="0"/>
            <a:ext cx="9143999" cy="843558"/>
          </a:xfrm>
          <a:prstGeom prst="rect">
            <a:avLst/>
          </a:prstGeom>
          <a:solidFill>
            <a:srgbClr val="35BD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B9BB9-6830-4E66-A896-177D12DE75A9}" type="datetimeFigureOut">
              <a:rPr lang="zh-HK" altLang="en-US" smtClean="0"/>
              <a:t>26/7/2019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2835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529568"/>
          </a:xfrm>
        </p:spPr>
        <p:txBody>
          <a:bodyPr>
            <a:noAutofit/>
          </a:bodyPr>
          <a:lstStyle/>
          <a:p>
            <a:r>
              <a:rPr lang="zh-TW" altLang="en-US" sz="5400" dirty="0" smtClean="0">
                <a:ln w="6350">
                  <a:noFill/>
                </a:ln>
                <a:solidFill>
                  <a:schemeClr val="bg1"/>
                </a:solidFill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耶穌的誕生與童年</a:t>
            </a:r>
            <a:endParaRPr lang="zh-HK" altLang="en-US" sz="5400" dirty="0">
              <a:ln w="6350">
                <a:noFill/>
              </a:ln>
              <a:solidFill>
                <a:schemeClr val="bg1"/>
              </a:solidFill>
              <a:latin typeface="+mn-lt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685462" y="2659635"/>
            <a:ext cx="581387" cy="20014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7774758" y="1347614"/>
            <a:ext cx="1461895" cy="2835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B0F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耶路撒冷</a:t>
            </a:r>
            <a:endParaRPr lang="en-US" altLang="zh-TW" sz="2000" dirty="0">
              <a:solidFill>
                <a:srgbClr val="00B0F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Content Placeholder 2"/>
              <p:cNvSpPr txBox="1">
                <a:spLocks/>
              </p:cNvSpPr>
              <p:nvPr/>
            </p:nvSpPr>
            <p:spPr>
              <a:xfrm>
                <a:off x="7775861" y="2067694"/>
                <a:ext cx="1368152" cy="28353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zh-TW" altLang="en-US" sz="2000" i="1" dirty="0" smtClean="0">
                        <a:solidFill>
                          <a:srgbClr val="FF0000"/>
                        </a:solidFill>
                        <a:latin typeface="Cambria Math"/>
                        <a:ea typeface="Arial Unicode MS" panose="020B0604020202020204" pitchFamily="34" charset="-120"/>
                        <a:cs typeface="Arial Unicode MS" panose="020B0604020202020204" pitchFamily="34" charset="-120"/>
                        <a:sym typeface="Wingdings"/>
                      </a:rPr>
                      <m:t></m:t>
                    </m:r>
                  </m:oMath>
                </a14:m>
                <a:r>
                  <a:rPr lang="zh-TW" altLang="en-US" sz="2000" dirty="0" smtClean="0">
                    <a:solidFill>
                      <a:srgbClr val="FF0000"/>
                    </a:solidFill>
                    <a:latin typeface="Arial Unicode MS" panose="020B0604020202020204" pitchFamily="34" charset="-120"/>
                    <a:ea typeface="Arial Unicode MS" panose="020B0604020202020204" pitchFamily="34" charset="-120"/>
                    <a:cs typeface="Arial Unicode MS" panose="020B0604020202020204" pitchFamily="34" charset="-120"/>
                  </a:rPr>
                  <a:t>埃及</a:t>
                </a:r>
                <a:endParaRPr lang="en-US" altLang="zh-TW" sz="2000" dirty="0">
                  <a:solidFill>
                    <a:srgbClr val="FF0000"/>
                  </a:solidFill>
                  <a:latin typeface="Arial Unicode MS" panose="020B0604020202020204" pitchFamily="34" charset="-120"/>
                  <a:ea typeface="Arial Unicode MS" panose="020B0604020202020204" pitchFamily="34" charset="-120"/>
                  <a:cs typeface="Arial Unicode MS" panose="020B0604020202020204" pitchFamily="34" charset="-120"/>
                </a:endParaRPr>
              </a:p>
            </p:txBody>
          </p:sp>
        </mc:Choice>
        <mc:Fallback>
          <p:sp>
            <p:nvSpPr>
              <p:cNvPr id="3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5861" y="2067694"/>
                <a:ext cx="1368152" cy="283532"/>
              </a:xfrm>
              <a:prstGeom prst="rect">
                <a:avLst/>
              </a:prstGeom>
              <a:blipFill rotWithShape="1">
                <a:blip r:embed="rId3"/>
                <a:stretch>
                  <a:fillRect l="-446" t="-29787" b="-57447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Content Placeholder 2"/>
          <p:cNvSpPr txBox="1">
            <a:spLocks/>
          </p:cNvSpPr>
          <p:nvPr/>
        </p:nvSpPr>
        <p:spPr>
          <a:xfrm>
            <a:off x="7774758" y="2445736"/>
            <a:ext cx="1233537" cy="270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TW" altLang="en-US" sz="2000" dirty="0" smtClean="0">
                <a:solidFill>
                  <a:srgbClr val="FF0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拿撒勒</a:t>
            </a:r>
            <a:endParaRPr lang="en-US" altLang="zh-TW" sz="2000" dirty="0">
              <a:solidFill>
                <a:srgbClr val="FF0000"/>
              </a:solidFill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7774758" y="2787774"/>
            <a:ext cx="1461895" cy="270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TW" altLang="en-US" sz="2000" dirty="0" smtClean="0">
                <a:solidFill>
                  <a:srgbClr val="6600CC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耶路撒冷</a:t>
            </a:r>
            <a:endParaRPr lang="en-US" altLang="zh-TW" sz="2000" dirty="0">
              <a:solidFill>
                <a:srgbClr val="6600CC"/>
              </a:solidFill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18" name="Arc 17"/>
          <p:cNvSpPr/>
          <p:nvPr/>
        </p:nvSpPr>
        <p:spPr>
          <a:xfrm rot="1981586">
            <a:off x="6284810" y="2504131"/>
            <a:ext cx="211228" cy="376113"/>
          </a:xfrm>
          <a:prstGeom prst="arc">
            <a:avLst>
              <a:gd name="adj1" fmla="val 17013528"/>
              <a:gd name="adj2" fmla="val 3635332"/>
            </a:avLst>
          </a:prstGeom>
          <a:ln w="381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7774758" y="987574"/>
            <a:ext cx="1369242" cy="2835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>
                <a:solidFill>
                  <a:schemeClr val="accent6">
                    <a:lumMod val="75000"/>
                  </a:schemeClr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   </a:t>
            </a:r>
            <a:r>
              <a:rPr lang="zh-TW" altLang="en-US" sz="2000" dirty="0" smtClean="0">
                <a:solidFill>
                  <a:schemeClr val="accent6">
                    <a:lumMod val="75000"/>
                  </a:schemeClr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伯利恆</a:t>
            </a:r>
            <a:endParaRPr lang="en-US" altLang="zh-TW" sz="2000" dirty="0">
              <a:solidFill>
                <a:schemeClr val="accent6">
                  <a:lumMod val="75000"/>
                </a:schemeClr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28" name="Arc 27"/>
          <p:cNvSpPr/>
          <p:nvPr/>
        </p:nvSpPr>
        <p:spPr>
          <a:xfrm rot="14982964" flipH="1">
            <a:off x="3476766" y="1005369"/>
            <a:ext cx="803112" cy="5286818"/>
          </a:xfrm>
          <a:prstGeom prst="arc">
            <a:avLst>
              <a:gd name="adj1" fmla="val 16200000"/>
              <a:gd name="adj2" fmla="val 5318727"/>
            </a:avLst>
          </a:pr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7774758" y="1707654"/>
            <a:ext cx="1233537" cy="2835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B0F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伯利恆</a:t>
            </a:r>
            <a:endParaRPr lang="en-US" altLang="zh-TW" sz="2000" dirty="0">
              <a:solidFill>
                <a:srgbClr val="00B0F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7774045" y="3147814"/>
            <a:ext cx="1233537" cy="270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TW" altLang="en-US" sz="2000" dirty="0" smtClean="0">
                <a:solidFill>
                  <a:srgbClr val="6600CC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拿撒勒</a:t>
            </a:r>
            <a:endParaRPr lang="en-US" altLang="zh-TW" sz="2000" dirty="0">
              <a:solidFill>
                <a:srgbClr val="6600CC"/>
              </a:solidFill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 flipV="1">
            <a:off x="6372200" y="2571751"/>
            <a:ext cx="81651" cy="17297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Arc 61"/>
          <p:cNvSpPr/>
          <p:nvPr/>
        </p:nvSpPr>
        <p:spPr>
          <a:xfrm rot="14712697" flipH="1" flipV="1">
            <a:off x="3066114" y="20148"/>
            <a:ext cx="1199580" cy="6176900"/>
          </a:xfrm>
          <a:prstGeom prst="arc">
            <a:avLst>
              <a:gd name="adj1" fmla="val 16200000"/>
              <a:gd name="adj2" fmla="val 4942245"/>
            </a:avLst>
          </a:pr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63" name="Arc 62"/>
          <p:cNvSpPr/>
          <p:nvPr/>
        </p:nvSpPr>
        <p:spPr>
          <a:xfrm rot="1046705">
            <a:off x="6153489" y="1755950"/>
            <a:ext cx="399556" cy="850746"/>
          </a:xfrm>
          <a:prstGeom prst="arc">
            <a:avLst>
              <a:gd name="adj1" fmla="val 17013528"/>
              <a:gd name="adj2" fmla="val 3635332"/>
            </a:avLst>
          </a:prstGeom>
          <a:ln w="38100">
            <a:solidFill>
              <a:srgbClr val="6600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64" name="Arc 63"/>
          <p:cNvSpPr/>
          <p:nvPr/>
        </p:nvSpPr>
        <p:spPr>
          <a:xfrm rot="165986" flipV="1">
            <a:off x="6314440" y="1715817"/>
            <a:ext cx="355385" cy="710717"/>
          </a:xfrm>
          <a:prstGeom prst="arc">
            <a:avLst>
              <a:gd name="adj1" fmla="val 16962272"/>
              <a:gd name="adj2" fmla="val 3635332"/>
            </a:avLst>
          </a:prstGeom>
          <a:ln w="38100">
            <a:solidFill>
              <a:srgbClr val="6600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65" name="Rounded Rectangle 64"/>
          <p:cNvSpPr/>
          <p:nvPr/>
        </p:nvSpPr>
        <p:spPr>
          <a:xfrm>
            <a:off x="5790813" y="1531072"/>
            <a:ext cx="581387" cy="200147"/>
          </a:xfrm>
          <a:prstGeom prst="roundRect">
            <a:avLst/>
          </a:prstGeom>
          <a:noFill/>
          <a:ln w="38100">
            <a:solidFill>
              <a:srgbClr val="6600C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60134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  <p:set>
                                      <p:cBhvr>
                                        <p:cTn id="15" dur="1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1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  <p:set>
                                      <p:cBhvr>
                                        <p:cTn id="24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  <p:set>
                                      <p:cBhvr>
                                        <p:cTn id="35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1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  <p:set>
                                      <p:cBhvr>
                                        <p:cTn id="48" dur="1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1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  <p:set>
                                      <p:cBhvr>
                                        <p:cTn id="57" dur="1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1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2" grpId="0"/>
      <p:bldP spid="32" grpId="1"/>
      <p:bldP spid="33" grpId="0"/>
      <p:bldP spid="18" grpId="0" animBg="1"/>
      <p:bldP spid="28" grpId="0" animBg="1"/>
      <p:bldP spid="34" grpId="0"/>
      <p:bldP spid="37" grpId="0"/>
      <p:bldP spid="62" grpId="0" animBg="1"/>
      <p:bldP spid="63" grpId="0" animBg="1"/>
      <p:bldP spid="64" grpId="0" animBg="1"/>
      <p:bldP spid="6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24</Words>
  <Application>Microsoft Office PowerPoint</Application>
  <PresentationFormat>On-screen Show (16:9)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耶穌的誕生與童年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Wong Rebekah S H</dc:creator>
  <cp:lastModifiedBy>Wong Rebekah S H</cp:lastModifiedBy>
  <cp:revision>316</cp:revision>
  <cp:lastPrinted>2019-02-15T07:40:06Z</cp:lastPrinted>
  <dcterms:created xsi:type="dcterms:W3CDTF">2019-01-07T05:54:39Z</dcterms:created>
  <dcterms:modified xsi:type="dcterms:W3CDTF">2019-07-26T09:57:34Z</dcterms:modified>
</cp:coreProperties>
</file>